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6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1D494-D218-5727-AA13-EA3F316D1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A5D295-0025-CF5D-3512-6E6FC0BBE5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CBD8E-2603-C5A8-E79F-C1C4C8D6D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83A63-01DB-0187-3430-6EC349CA5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BB764-3FA9-19C9-1F03-E7B344781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2656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8E170-AE63-1270-12AD-F43B63F8C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F36A26-B720-A4FD-5F68-432EB1706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D243B-F029-6A1D-0883-4D1C38646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4D5A5-B628-9FCF-0072-17708AAD2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6B588-5D75-938B-82AD-FFA1A9453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7022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F3CC93-EC45-CA6D-0FE6-B77F55FA18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6E8529-500F-8576-869B-6C46E94353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65E92-5239-3CCA-7C9B-0614AD8C4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C245B-C7E1-7109-7AB3-45EE08C5D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0E83B-3566-D07F-86F1-5F538E0E1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7721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A593A-8044-2D8B-5427-1E725386E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8C05D-CA02-2C02-0FB4-651C00FFE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46718-0FA7-CD3D-B419-472B09AF5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4D6DD-E209-013B-E8E0-09D6429E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DB9C2-CF59-1392-555D-11B4A95F1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7158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FCFBA-B6F0-E36E-99FB-A92F3B0E7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9B537-73B5-1061-0406-F9FC2CEE2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68E48-7FA7-FD99-4B4E-5E9BB884B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32CE8-74C4-0AD0-484F-8B0D484C9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147C2-AAA1-F66D-BDF7-C7F29DC83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9126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5A4D3-9758-9B40-B42D-EAF6B1860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C5F01-20D1-225C-F1CB-5DC59F8FDA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71955A-2082-9D34-0FF3-1C9B0A05A6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9B89A-301F-94F6-F1C5-7B510BCC5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0D3B1-6F0A-0D86-43B7-5A0818207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21D497-946D-D5E9-6854-C7AE0D1CD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882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EDC48-66F5-59E6-120D-E08D2F794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B9F9A0-8710-1570-30DB-8D3907803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086A1-B394-8452-DF08-B7C5A79A1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B23CC2-58ED-6693-E1BE-E3632A73D9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61072-3CCC-06E5-7D46-C3D77F19D4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00167E-6363-6F52-B599-15B4EF3A6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DE6766-9B83-E2AE-F0C0-33A7356F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382DA7-63C9-444C-CD1A-BB7E33B95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5182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6DFD9-28F1-63E0-6BA7-465C6E1B7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FF62EC-8E87-341C-9C96-0BA86BCB8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560EB8-5C7C-A655-41CE-ABC891368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123FBC-BA76-3F3E-2C59-BE168C9C3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7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4D7621-AC3F-824B-0D8B-B15B0FCA3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55E199-E1C3-722E-DC41-2BC247562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EE2620-0D4C-12BC-B48F-DE4ED5E5D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6705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71E37-55D7-A8B0-D23F-47FF401A4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147D5-5874-F968-0B1F-E420B038A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E813CB-BA0E-EB96-E674-6BC8F7F1F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E5B5B-737B-3E2D-EAB4-12B67BCEC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6C730F-B24C-0750-3B56-8DDE03139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E43E1-96AF-5C3C-3326-3FA902FC4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6852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E8F08-2717-4C37-EC18-FB8FD4EF5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9B4311-F580-CDBB-A632-33EA7B9096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C4241F-C1E7-C9B6-D826-56153014D5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98DB1-6596-454D-C1EF-AB9C3BEEB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4BD747-A3AE-40F2-38D3-00E0A05B9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934F19-74E1-4BA8-DD0F-5BB5F4174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9548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4AFC73-D616-DC82-DCAA-D7B6D7A01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C0C23-00BA-7A5A-C13C-3F1096A5D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1703C-A6DA-023A-3BF2-3995B42D97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9CBF6-CD96-49C4-96A9-4A528B61581C}" type="datetimeFigureOut">
              <a:rPr lang="en-IN" smtClean="0"/>
              <a:t>07-10-2023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EF94-5463-8531-7295-27A23B7C0D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3CC7A-2038-3BD3-E803-859843E001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B57F5-BD75-484D-A298-69EE03667F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5425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DC44B-49A9-2C9D-7596-3F751DDB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472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Blockchain in Sports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F1104-6F4C-A9BA-38EC-03FB7C226C33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pPr marL="0" indent="0">
              <a:buNone/>
            </a:pPr>
            <a:r>
              <a:rPr lang="en-US" dirty="0"/>
              <a:t>This report outlines the development and implementation of a blockchain-based sports event ticketing system and </a:t>
            </a:r>
            <a:r>
              <a:rPr lang="en-IN" dirty="0"/>
              <a:t>merchandise</a:t>
            </a:r>
            <a:r>
              <a:rPr lang="en-US" dirty="0"/>
              <a:t> authentication known as "Project Tribal." The system leverages the Ethereum blockchain to provide secure, transparent, and verifiable ticketing solutions for sports events.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BELOW HERE SOME SCREENSHOTS AND SNAPSHOTS REGARDING THIS PROJECT: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9587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1CD0CC-BEF6-5A84-FCB0-D2CB0DDDB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190" y="0"/>
            <a:ext cx="75336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83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F4029C-2E08-40D9-9C08-728B125EB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467" y="0"/>
            <a:ext cx="10113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350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6F48DB-8243-A6A6-5CA3-C7235B2799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230" y="889900"/>
            <a:ext cx="4965955" cy="52834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CE013B-303D-7D7B-AA2A-414201616C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17" y="1781423"/>
            <a:ext cx="4940554" cy="295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808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1E162D-C030-2E11-B305-D498534D35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423" y="2192694"/>
            <a:ext cx="4304875" cy="28810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8F1B5D-5B28-224F-62F8-991AF81AAA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774" y="774442"/>
            <a:ext cx="4427202" cy="59995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783336-335A-DD6B-1CE9-AB072A82CF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82" y="1670179"/>
            <a:ext cx="3470365" cy="389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576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0592B2-1460-C2FD-3FE1-3F3ED7DD1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133" y="0"/>
            <a:ext cx="385569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B74B94-9ECC-5848-E39F-DDD23A4C79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155" y="0"/>
            <a:ext cx="38556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671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22C7EF-FEAE-3ADC-8AFE-2802DBDC2DAD}"/>
              </a:ext>
            </a:extLst>
          </p:cNvPr>
          <p:cNvSpPr txBox="1"/>
          <p:nvPr/>
        </p:nvSpPr>
        <p:spPr>
          <a:xfrm>
            <a:off x="2174240" y="955040"/>
            <a:ext cx="72542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NAME : PRABHAT KAMTI</a:t>
            </a:r>
          </a:p>
          <a:p>
            <a:r>
              <a:rPr lang="en-US" sz="2800" dirty="0"/>
              <a:t>STREAM : CSE(AIML)</a:t>
            </a:r>
          </a:p>
          <a:p>
            <a:r>
              <a:rPr lang="en-US" sz="2800" dirty="0"/>
              <a:t>ENROLLMENT NUMBER : 12020002016008</a:t>
            </a:r>
          </a:p>
          <a:p>
            <a:r>
              <a:rPr lang="en-US" sz="2800" dirty="0"/>
              <a:t>YEAR : 4TH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829595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73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Blockchain in Sports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in Sports</dc:title>
  <dc:creator>Prabhat Kamti</dc:creator>
  <cp:lastModifiedBy>Prabhat Kamti</cp:lastModifiedBy>
  <cp:revision>1</cp:revision>
  <dcterms:created xsi:type="dcterms:W3CDTF">2023-10-07T16:59:04Z</dcterms:created>
  <dcterms:modified xsi:type="dcterms:W3CDTF">2023-10-07T17:09:41Z</dcterms:modified>
</cp:coreProperties>
</file>

<file path=docProps/thumbnail.jpeg>
</file>